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480" y="-144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9601200" y="0"/>
            <a:ext cx="23317200" cy="219456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1371600" y="10972800"/>
            <a:ext cx="219456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82156" tIns="141078" rIns="282156" bIns="14107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2120725" y="1706881"/>
            <a:ext cx="18379440" cy="9178137"/>
          </a:xfrm>
        </p:spPr>
        <p:txBody>
          <a:bodyPr lIns="141078" tIns="0" rIns="141078">
            <a:noAutofit/>
          </a:bodyPr>
          <a:lstStyle>
            <a:lvl1pPr algn="r">
              <a:defRPr sz="13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2075992" y="11327566"/>
            <a:ext cx="18413201" cy="3523993"/>
          </a:xfrm>
        </p:spPr>
        <p:txBody>
          <a:bodyPr lIns="141078" tIns="0" rIns="141078" bIns="0"/>
          <a:lstStyle>
            <a:lvl1pPr marL="0" indent="0" algn="r">
              <a:buNone/>
              <a:defRPr sz="6800">
                <a:solidFill>
                  <a:srgbClr val="FFFFFF"/>
                </a:solidFill>
                <a:effectLst/>
              </a:defRPr>
            </a:lvl1pPr>
            <a:lvl2pPr marL="1410782" indent="0" algn="ctr">
              <a:buNone/>
            </a:lvl2pPr>
            <a:lvl3pPr marL="2821564" indent="0" algn="ctr">
              <a:buNone/>
            </a:lvl3pPr>
            <a:lvl4pPr marL="4232346" indent="0" algn="ctr">
              <a:buNone/>
            </a:lvl4pPr>
            <a:lvl5pPr marL="5643128" indent="0" algn="ctr">
              <a:buNone/>
            </a:lvl5pPr>
            <a:lvl6pPr marL="7053910" indent="0" algn="ctr">
              <a:buNone/>
            </a:lvl6pPr>
            <a:lvl7pPr marL="8464692" indent="0" algn="ctr">
              <a:buNone/>
            </a:lvl7pPr>
            <a:lvl8pPr marL="9875474" indent="0" algn="ctr">
              <a:buNone/>
            </a:lvl8pPr>
            <a:lvl9pPr marL="1128625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21136407" y="20985427"/>
            <a:ext cx="7208870" cy="72608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0149841" y="20985427"/>
            <a:ext cx="10539799" cy="73152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8371182" y="20979993"/>
            <a:ext cx="2118010" cy="73152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91520" y="879857"/>
            <a:ext cx="5486400" cy="18724880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56"/>
            <a:ext cx="21671280" cy="187248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74138" y="20985427"/>
            <a:ext cx="7208870" cy="726087"/>
          </a:xfrm>
        </p:spPr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45920" y="20979993"/>
            <a:ext cx="13167360" cy="73152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516185" y="20970240"/>
            <a:ext cx="2118010" cy="7315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1" y="9029880"/>
            <a:ext cx="22519757" cy="4358640"/>
          </a:xfrm>
        </p:spPr>
        <p:txBody>
          <a:bodyPr tIns="0" anchor="t"/>
          <a:lstStyle>
            <a:lvl1pPr algn="r">
              <a:buNone/>
              <a:defRPr sz="13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1" y="6096002"/>
            <a:ext cx="22519757" cy="2379223"/>
          </a:xfrm>
        </p:spPr>
        <p:txBody>
          <a:bodyPr anchor="b"/>
          <a:lstStyle>
            <a:lvl1pPr marL="0" indent="0" algn="r">
              <a:buNone/>
              <a:defRPr sz="6200">
                <a:solidFill>
                  <a:schemeClr val="tx1"/>
                </a:solidFill>
                <a:effectLst/>
              </a:defRPr>
            </a:lvl1pPr>
            <a:lvl2pPr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007257" y="20981793"/>
            <a:ext cx="7208870" cy="72608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7289" y="20981792"/>
            <a:ext cx="10424160" cy="73152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242227" y="20976359"/>
            <a:ext cx="2118010" cy="731520"/>
          </a:xfrm>
        </p:spPr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1" y="1024128"/>
            <a:ext cx="26071373" cy="3657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2"/>
            <a:ext cx="12673584" cy="1448308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43709" y="5120642"/>
            <a:ext cx="12673584" cy="1448308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1" y="1024128"/>
            <a:ext cx="26071373" cy="36576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8775680"/>
            <a:ext cx="12673584" cy="14630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5043709" y="18775680"/>
            <a:ext cx="12673584" cy="14630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645920" y="5477888"/>
            <a:ext cx="12673584" cy="1316736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043709" y="5477888"/>
            <a:ext cx="12673584" cy="1316736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1" y="1024128"/>
            <a:ext cx="26071373" cy="3657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731520"/>
            <a:ext cx="21232368" cy="3755136"/>
          </a:xfrm>
        </p:spPr>
        <p:txBody>
          <a:bodyPr wrap="square" anchor="b"/>
          <a:lstStyle>
            <a:lvl1pPr algn="l">
              <a:buNone/>
              <a:defRPr lang="en-US" sz="7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645920" y="4791731"/>
            <a:ext cx="21232368" cy="1928039"/>
          </a:xfrm>
        </p:spPr>
        <p:txBody>
          <a:bodyPr rot="0" spcFirstLastPara="0" vertOverflow="overflow" horzOverflow="overflow" vert="horz" wrap="square" lIns="141078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4300"/>
            </a:lvl1pPr>
            <a:lvl2pPr>
              <a:buNone/>
              <a:defRPr sz="3700"/>
            </a:lvl2pPr>
            <a:lvl3pPr>
              <a:buNone/>
              <a:defRPr sz="3100"/>
            </a:lvl3pPr>
            <a:lvl4pPr>
              <a:buNone/>
              <a:defRPr sz="2800"/>
            </a:lvl4pPr>
            <a:lvl5pPr>
              <a:buNone/>
              <a:defRPr sz="28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45920" y="6827521"/>
            <a:ext cx="26060400" cy="1398960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2152688" y="3214941"/>
            <a:ext cx="15550297" cy="1380023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2148145" y="3196214"/>
            <a:ext cx="15550297" cy="1380023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0753" y="3657600"/>
            <a:ext cx="12344400" cy="6583680"/>
          </a:xfrm>
        </p:spPr>
        <p:txBody>
          <a:bodyPr vert="horz" anchor="b"/>
          <a:lstStyle>
            <a:lvl1pPr algn="l">
              <a:buNone/>
              <a:defRPr sz="9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00753" y="10507629"/>
            <a:ext cx="12344400" cy="6144768"/>
          </a:xfrm>
        </p:spPr>
        <p:txBody>
          <a:bodyPr rot="0" spcFirstLastPara="0" vertOverflow="overflow" horzOverflow="overflow" vert="horz" wrap="square" lIns="253941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300" baseline="0">
                <a:solidFill>
                  <a:schemeClr val="tx1"/>
                </a:solidFill>
              </a:defRPr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2389255" y="3331207"/>
            <a:ext cx="15142464" cy="13459968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29352240" y="0"/>
            <a:ext cx="3566160" cy="219456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1645920" y="1024128"/>
            <a:ext cx="26060400" cy="3657600"/>
          </a:xfrm>
          <a:prstGeom prst="rect">
            <a:avLst/>
          </a:prstGeom>
        </p:spPr>
        <p:txBody>
          <a:bodyPr vert="horz" lIns="141078" tIns="0" rIns="141078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1645920" y="5150131"/>
            <a:ext cx="26060400" cy="15508224"/>
          </a:xfrm>
          <a:prstGeom prst="rect">
            <a:avLst/>
          </a:prstGeom>
        </p:spPr>
        <p:txBody>
          <a:bodyPr vert="horz" lIns="282156" tIns="141078" rIns="282156" bIns="141078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15285370" y="20985427"/>
            <a:ext cx="7208870" cy="726087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l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645920" y="20985427"/>
            <a:ext cx="13167360" cy="731520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r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22505213" y="20979993"/>
            <a:ext cx="2118010" cy="73152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400"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117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846469" indent="-846469" algn="l" rtl="0" eaLnBrk="1" latinLnBrk="0" hangingPunct="1">
        <a:spcBef>
          <a:spcPts val="1851"/>
        </a:spcBef>
        <a:buClr>
          <a:schemeClr val="tx2"/>
        </a:buClr>
        <a:buSzPct val="73000"/>
        <a:buFont typeface="Wingdings 2"/>
        <a:buChar char="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08292" indent="-705391" algn="l" rtl="0" eaLnBrk="1" latinLnBrk="0" hangingPunct="1">
        <a:spcBef>
          <a:spcPts val="1543"/>
        </a:spcBef>
        <a:buClr>
          <a:schemeClr val="accent4"/>
        </a:buClr>
        <a:buSzPct val="80000"/>
        <a:buFont typeface="Wingdings 2"/>
        <a:buChar char=""/>
        <a:defRPr kumimoji="0" sz="71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2341898" indent="-705391" algn="l" rtl="0" eaLnBrk="1" latinLnBrk="0" hangingPunct="1">
        <a:spcBef>
          <a:spcPts val="1234"/>
        </a:spcBef>
        <a:buClr>
          <a:schemeClr val="accent4"/>
        </a:buClr>
        <a:buSzPct val="60000"/>
        <a:buFont typeface="Wingdings"/>
        <a:buChar char="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3103720" indent="-705391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6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3950190" indent="-705391" algn="l" rtl="0" eaLnBrk="1" latinLnBrk="0" hangingPunct="1">
        <a:spcBef>
          <a:spcPts val="1234"/>
        </a:spcBef>
        <a:buClr>
          <a:schemeClr val="accent4"/>
        </a:buClr>
        <a:buSzPct val="70000"/>
        <a:buFont typeface="Wingdings"/>
        <a:buChar char=""/>
        <a:defRPr kumimoji="0"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4542718" indent="-564313" algn="l" rtl="0" eaLnBrk="1" latinLnBrk="0" hangingPunct="1">
        <a:spcBef>
          <a:spcPts val="1234"/>
        </a:spcBef>
        <a:buClr>
          <a:schemeClr val="accent4"/>
        </a:buClr>
        <a:buSzPct val="80000"/>
        <a:buFont typeface="Wingdings 2"/>
        <a:buChar char=""/>
        <a:defRPr kumimoji="0" sz="56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5163462" indent="-564313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4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699559" indent="-564313" algn="l" rtl="0" eaLnBrk="1" latinLnBrk="0" hangingPunct="1">
        <a:spcBef>
          <a:spcPts val="926"/>
        </a:spcBef>
        <a:buClr>
          <a:schemeClr val="accent4"/>
        </a:buClr>
        <a:buSzPct val="100000"/>
        <a:buChar char="•"/>
        <a:defRPr kumimoji="0" sz="49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6348519" indent="-564313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4400" y="812800"/>
            <a:ext cx="31165800" cy="47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6400800"/>
            <a:ext cx="6985000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74667" y="6400800"/>
            <a:ext cx="6985000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034934" y="6400800"/>
            <a:ext cx="6985000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095200" y="6400800"/>
            <a:ext cx="6985000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7300" y="1515408"/>
            <a:ext cx="3048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7300" y="2902803"/>
            <a:ext cx="304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7300" y="3817203"/>
            <a:ext cx="304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institutions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4600" y="665662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44600" y="7315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44600" y="1294987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44600" y="13608447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25400" y="665662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425400" y="7315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425400" y="1294987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425400" y="13608447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425400" y="1732462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425400" y="17983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04867" y="665662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304867" y="7315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365134" y="665662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365134" y="7315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10</cp:revision>
  <dcterms:created xsi:type="dcterms:W3CDTF">2011-10-03T19:50:19Z</dcterms:created>
  <dcterms:modified xsi:type="dcterms:W3CDTF">2011-10-04T21:14:33Z</dcterms:modified>
</cp:coreProperties>
</file>